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6" r:id="rId3"/>
    <p:sldId id="356" r:id="rId4"/>
    <p:sldId id="276" r:id="rId5"/>
    <p:sldId id="257" r:id="rId6"/>
    <p:sldId id="263" r:id="rId7"/>
    <p:sldId id="261" r:id="rId8"/>
    <p:sldId id="277" r:id="rId9"/>
    <p:sldId id="283" r:id="rId10"/>
    <p:sldId id="281" r:id="rId11"/>
    <p:sldId id="359" r:id="rId12"/>
    <p:sldId id="316" r:id="rId13"/>
    <p:sldId id="322" r:id="rId14"/>
    <p:sldId id="332" r:id="rId15"/>
    <p:sldId id="343" r:id="rId16"/>
    <p:sldId id="344" r:id="rId17"/>
    <p:sldId id="345" r:id="rId18"/>
    <p:sldId id="346" r:id="rId19"/>
    <p:sldId id="357" r:id="rId20"/>
    <p:sldId id="349" r:id="rId21"/>
    <p:sldId id="347" r:id="rId22"/>
    <p:sldId id="355" r:id="rId23"/>
    <p:sldId id="350" r:id="rId24"/>
    <p:sldId id="351" r:id="rId25"/>
    <p:sldId id="358" r:id="rId26"/>
    <p:sldId id="353" r:id="rId27"/>
    <p:sldId id="354" r:id="rId28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F4E9E9"/>
    <a:srgbClr val="DA9997"/>
    <a:srgbClr val="868686"/>
    <a:srgbClr val="AB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3" autoAdjust="0"/>
    <p:restoredTop sz="94598"/>
  </p:normalViewPr>
  <p:slideViewPr>
    <p:cSldViewPr>
      <p:cViewPr varScale="1">
        <p:scale>
          <a:sx n="104" d="100"/>
          <a:sy n="104" d="100"/>
        </p:scale>
        <p:origin x="28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15-1530-1545\ParticleNumInTheDi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15-3015-4515\ParticleNumInTheDi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内部粒子数の推移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Sheet1!$C$4:$C$123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998</c:v>
                </c:pt>
                <c:pt idx="3">
                  <c:v>1540</c:v>
                </c:pt>
                <c:pt idx="4">
                  <c:v>2988</c:v>
                </c:pt>
                <c:pt idx="5">
                  <c:v>4526</c:v>
                </c:pt>
                <c:pt idx="6">
                  <c:v>6427</c:v>
                </c:pt>
                <c:pt idx="7">
                  <c:v>8661</c:v>
                </c:pt>
                <c:pt idx="8">
                  <c:v>10824</c:v>
                </c:pt>
                <c:pt idx="9">
                  <c:v>13312</c:v>
                </c:pt>
                <c:pt idx="10">
                  <c:v>16021</c:v>
                </c:pt>
                <c:pt idx="11">
                  <c:v>18866</c:v>
                </c:pt>
                <c:pt idx="12">
                  <c:v>21864</c:v>
                </c:pt>
                <c:pt idx="13">
                  <c:v>24976</c:v>
                </c:pt>
                <c:pt idx="14">
                  <c:v>28216</c:v>
                </c:pt>
                <c:pt idx="15">
                  <c:v>31540</c:v>
                </c:pt>
                <c:pt idx="16">
                  <c:v>34944</c:v>
                </c:pt>
                <c:pt idx="17">
                  <c:v>38446</c:v>
                </c:pt>
                <c:pt idx="18">
                  <c:v>41968</c:v>
                </c:pt>
                <c:pt idx="19">
                  <c:v>45555</c:v>
                </c:pt>
                <c:pt idx="20">
                  <c:v>49177</c:v>
                </c:pt>
                <c:pt idx="21">
                  <c:v>52836</c:v>
                </c:pt>
                <c:pt idx="22">
                  <c:v>56503</c:v>
                </c:pt>
                <c:pt idx="23">
                  <c:v>60200</c:v>
                </c:pt>
                <c:pt idx="24">
                  <c:v>63924</c:v>
                </c:pt>
                <c:pt idx="25">
                  <c:v>67615</c:v>
                </c:pt>
                <c:pt idx="26">
                  <c:v>71300</c:v>
                </c:pt>
                <c:pt idx="27">
                  <c:v>75004</c:v>
                </c:pt>
                <c:pt idx="28">
                  <c:v>78677</c:v>
                </c:pt>
                <c:pt idx="29">
                  <c:v>82348</c:v>
                </c:pt>
                <c:pt idx="30">
                  <c:v>85980</c:v>
                </c:pt>
                <c:pt idx="31">
                  <c:v>89604</c:v>
                </c:pt>
                <c:pt idx="32">
                  <c:v>93197</c:v>
                </c:pt>
                <c:pt idx="33">
                  <c:v>96732</c:v>
                </c:pt>
                <c:pt idx="34">
                  <c:v>100251</c:v>
                </c:pt>
                <c:pt idx="35">
                  <c:v>103781</c:v>
                </c:pt>
                <c:pt idx="36">
                  <c:v>107270</c:v>
                </c:pt>
                <c:pt idx="37">
                  <c:v>110701</c:v>
                </c:pt>
                <c:pt idx="38">
                  <c:v>114104</c:v>
                </c:pt>
                <c:pt idx="39">
                  <c:v>117465</c:v>
                </c:pt>
                <c:pt idx="40">
                  <c:v>120791</c:v>
                </c:pt>
                <c:pt idx="41">
                  <c:v>124047</c:v>
                </c:pt>
                <c:pt idx="42">
                  <c:v>127255</c:v>
                </c:pt>
                <c:pt idx="43">
                  <c:v>130376</c:v>
                </c:pt>
                <c:pt idx="44">
                  <c:v>133399</c:v>
                </c:pt>
                <c:pt idx="45">
                  <c:v>136212</c:v>
                </c:pt>
                <c:pt idx="46">
                  <c:v>138786</c:v>
                </c:pt>
                <c:pt idx="47">
                  <c:v>141070</c:v>
                </c:pt>
                <c:pt idx="48">
                  <c:v>142787</c:v>
                </c:pt>
                <c:pt idx="49">
                  <c:v>143941</c:v>
                </c:pt>
                <c:pt idx="50">
                  <c:v>144492</c:v>
                </c:pt>
                <c:pt idx="51">
                  <c:v>144676</c:v>
                </c:pt>
                <c:pt idx="52">
                  <c:v>144743</c:v>
                </c:pt>
                <c:pt idx="53">
                  <c:v>144792</c:v>
                </c:pt>
                <c:pt idx="54">
                  <c:v>144853</c:v>
                </c:pt>
                <c:pt idx="55">
                  <c:v>144903</c:v>
                </c:pt>
                <c:pt idx="56">
                  <c:v>144954</c:v>
                </c:pt>
                <c:pt idx="57">
                  <c:v>145005</c:v>
                </c:pt>
                <c:pt idx="58">
                  <c:v>145055</c:v>
                </c:pt>
                <c:pt idx="59">
                  <c:v>145092</c:v>
                </c:pt>
                <c:pt idx="60">
                  <c:v>145141</c:v>
                </c:pt>
                <c:pt idx="61">
                  <c:v>145166</c:v>
                </c:pt>
                <c:pt idx="62">
                  <c:v>145203</c:v>
                </c:pt>
                <c:pt idx="63">
                  <c:v>145246</c:v>
                </c:pt>
                <c:pt idx="64">
                  <c:v>145285</c:v>
                </c:pt>
                <c:pt idx="65">
                  <c:v>145308</c:v>
                </c:pt>
                <c:pt idx="66">
                  <c:v>145343</c:v>
                </c:pt>
                <c:pt idx="67">
                  <c:v>145367</c:v>
                </c:pt>
                <c:pt idx="68">
                  <c:v>145392</c:v>
                </c:pt>
                <c:pt idx="69">
                  <c:v>145416</c:v>
                </c:pt>
                <c:pt idx="70">
                  <c:v>145439</c:v>
                </c:pt>
                <c:pt idx="71">
                  <c:v>145464</c:v>
                </c:pt>
                <c:pt idx="72">
                  <c:v>145479</c:v>
                </c:pt>
                <c:pt idx="73">
                  <c:v>145504</c:v>
                </c:pt>
                <c:pt idx="74">
                  <c:v>145521</c:v>
                </c:pt>
                <c:pt idx="75">
                  <c:v>145548</c:v>
                </c:pt>
                <c:pt idx="76">
                  <c:v>145566</c:v>
                </c:pt>
                <c:pt idx="77">
                  <c:v>145591</c:v>
                </c:pt>
                <c:pt idx="78">
                  <c:v>145609</c:v>
                </c:pt>
                <c:pt idx="79">
                  <c:v>145634</c:v>
                </c:pt>
                <c:pt idx="80">
                  <c:v>145650</c:v>
                </c:pt>
                <c:pt idx="81">
                  <c:v>145669</c:v>
                </c:pt>
                <c:pt idx="82">
                  <c:v>145691</c:v>
                </c:pt>
                <c:pt idx="83">
                  <c:v>145712</c:v>
                </c:pt>
                <c:pt idx="84">
                  <c:v>145732</c:v>
                </c:pt>
                <c:pt idx="85">
                  <c:v>145750</c:v>
                </c:pt>
                <c:pt idx="86">
                  <c:v>145768</c:v>
                </c:pt>
                <c:pt idx="87">
                  <c:v>145788</c:v>
                </c:pt>
                <c:pt idx="88">
                  <c:v>145804</c:v>
                </c:pt>
                <c:pt idx="89">
                  <c:v>145829</c:v>
                </c:pt>
                <c:pt idx="90">
                  <c:v>145847</c:v>
                </c:pt>
                <c:pt idx="91">
                  <c:v>145856</c:v>
                </c:pt>
                <c:pt idx="92">
                  <c:v>145871</c:v>
                </c:pt>
                <c:pt idx="93">
                  <c:v>145882</c:v>
                </c:pt>
                <c:pt idx="94">
                  <c:v>145891</c:v>
                </c:pt>
                <c:pt idx="95">
                  <c:v>145908</c:v>
                </c:pt>
                <c:pt idx="96">
                  <c:v>145927</c:v>
                </c:pt>
                <c:pt idx="97">
                  <c:v>145939</c:v>
                </c:pt>
                <c:pt idx="98">
                  <c:v>145949</c:v>
                </c:pt>
                <c:pt idx="99">
                  <c:v>145972</c:v>
                </c:pt>
                <c:pt idx="100">
                  <c:v>145983</c:v>
                </c:pt>
                <c:pt idx="101">
                  <c:v>145991</c:v>
                </c:pt>
                <c:pt idx="102">
                  <c:v>145999</c:v>
                </c:pt>
                <c:pt idx="103">
                  <c:v>146010</c:v>
                </c:pt>
                <c:pt idx="104">
                  <c:v>146026</c:v>
                </c:pt>
                <c:pt idx="105">
                  <c:v>146034</c:v>
                </c:pt>
                <c:pt idx="106">
                  <c:v>146042</c:v>
                </c:pt>
                <c:pt idx="107">
                  <c:v>146054</c:v>
                </c:pt>
                <c:pt idx="108">
                  <c:v>146066</c:v>
                </c:pt>
                <c:pt idx="109">
                  <c:v>146074</c:v>
                </c:pt>
                <c:pt idx="110">
                  <c:v>146083</c:v>
                </c:pt>
                <c:pt idx="111">
                  <c:v>146097</c:v>
                </c:pt>
                <c:pt idx="112">
                  <c:v>146108</c:v>
                </c:pt>
                <c:pt idx="113">
                  <c:v>146118</c:v>
                </c:pt>
                <c:pt idx="114">
                  <c:v>146132</c:v>
                </c:pt>
                <c:pt idx="115">
                  <c:v>146151</c:v>
                </c:pt>
                <c:pt idx="116">
                  <c:v>146161</c:v>
                </c:pt>
                <c:pt idx="117">
                  <c:v>146173</c:v>
                </c:pt>
                <c:pt idx="118">
                  <c:v>146180</c:v>
                </c:pt>
                <c:pt idx="119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Sheet1!$D$4:$D$123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Sheet1!$E$3</c:f>
              <c:strCache>
                <c:ptCount val="1"/>
                <c:pt idx="0">
                  <c:v>Stationary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Sheet1!$E$4:$E$123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249</c:v>
                </c:pt>
                <c:pt idx="3">
                  <c:v>1453</c:v>
                </c:pt>
                <c:pt idx="4">
                  <c:v>1809</c:v>
                </c:pt>
                <c:pt idx="5">
                  <c:v>2847</c:v>
                </c:pt>
                <c:pt idx="6">
                  <c:v>3975</c:v>
                </c:pt>
                <c:pt idx="7">
                  <c:v>4739</c:v>
                </c:pt>
                <c:pt idx="8">
                  <c:v>5665</c:v>
                </c:pt>
                <c:pt idx="9">
                  <c:v>6793</c:v>
                </c:pt>
                <c:pt idx="10">
                  <c:v>7913</c:v>
                </c:pt>
                <c:pt idx="11">
                  <c:v>9073</c:v>
                </c:pt>
                <c:pt idx="12">
                  <c:v>10189</c:v>
                </c:pt>
                <c:pt idx="13">
                  <c:v>11354</c:v>
                </c:pt>
                <c:pt idx="14">
                  <c:v>12532</c:v>
                </c:pt>
                <c:pt idx="15">
                  <c:v>13796</c:v>
                </c:pt>
                <c:pt idx="16">
                  <c:v>15008</c:v>
                </c:pt>
                <c:pt idx="17">
                  <c:v>16235</c:v>
                </c:pt>
                <c:pt idx="18">
                  <c:v>17446</c:v>
                </c:pt>
                <c:pt idx="19">
                  <c:v>18675</c:v>
                </c:pt>
                <c:pt idx="20">
                  <c:v>19915</c:v>
                </c:pt>
                <c:pt idx="21">
                  <c:v>21161</c:v>
                </c:pt>
                <c:pt idx="22">
                  <c:v>22425</c:v>
                </c:pt>
                <c:pt idx="23">
                  <c:v>23658</c:v>
                </c:pt>
                <c:pt idx="24">
                  <c:v>24903</c:v>
                </c:pt>
                <c:pt idx="25">
                  <c:v>26153</c:v>
                </c:pt>
                <c:pt idx="26">
                  <c:v>27422</c:v>
                </c:pt>
                <c:pt idx="27">
                  <c:v>28686</c:v>
                </c:pt>
                <c:pt idx="28">
                  <c:v>29936</c:v>
                </c:pt>
                <c:pt idx="29">
                  <c:v>31188</c:v>
                </c:pt>
                <c:pt idx="30">
                  <c:v>32432</c:v>
                </c:pt>
                <c:pt idx="31">
                  <c:v>33625</c:v>
                </c:pt>
                <c:pt idx="32">
                  <c:v>34859</c:v>
                </c:pt>
                <c:pt idx="33">
                  <c:v>36062</c:v>
                </c:pt>
                <c:pt idx="34">
                  <c:v>37290</c:v>
                </c:pt>
                <c:pt idx="35">
                  <c:v>38499</c:v>
                </c:pt>
                <c:pt idx="36">
                  <c:v>39691</c:v>
                </c:pt>
                <c:pt idx="37">
                  <c:v>40913</c:v>
                </c:pt>
                <c:pt idx="38">
                  <c:v>42102</c:v>
                </c:pt>
                <c:pt idx="39">
                  <c:v>43308</c:v>
                </c:pt>
                <c:pt idx="40">
                  <c:v>44500</c:v>
                </c:pt>
                <c:pt idx="41">
                  <c:v>45700</c:v>
                </c:pt>
                <c:pt idx="42">
                  <c:v>46872</c:v>
                </c:pt>
                <c:pt idx="43">
                  <c:v>48076</c:v>
                </c:pt>
                <c:pt idx="44">
                  <c:v>49262</c:v>
                </c:pt>
                <c:pt idx="45">
                  <c:v>50442</c:v>
                </c:pt>
                <c:pt idx="46">
                  <c:v>51619</c:v>
                </c:pt>
                <c:pt idx="47">
                  <c:v>52809</c:v>
                </c:pt>
                <c:pt idx="48">
                  <c:v>53999</c:v>
                </c:pt>
                <c:pt idx="49">
                  <c:v>55203</c:v>
                </c:pt>
                <c:pt idx="50">
                  <c:v>56378</c:v>
                </c:pt>
                <c:pt idx="51">
                  <c:v>57559</c:v>
                </c:pt>
                <c:pt idx="52">
                  <c:v>58748</c:v>
                </c:pt>
                <c:pt idx="53">
                  <c:v>59929</c:v>
                </c:pt>
                <c:pt idx="54">
                  <c:v>61142</c:v>
                </c:pt>
                <c:pt idx="55">
                  <c:v>62315</c:v>
                </c:pt>
                <c:pt idx="56">
                  <c:v>63518</c:v>
                </c:pt>
                <c:pt idx="57">
                  <c:v>64745</c:v>
                </c:pt>
                <c:pt idx="58">
                  <c:v>65961</c:v>
                </c:pt>
                <c:pt idx="59">
                  <c:v>67194</c:v>
                </c:pt>
                <c:pt idx="60">
                  <c:v>68433</c:v>
                </c:pt>
                <c:pt idx="61">
                  <c:v>69660</c:v>
                </c:pt>
                <c:pt idx="62">
                  <c:v>70955</c:v>
                </c:pt>
                <c:pt idx="63">
                  <c:v>72204</c:v>
                </c:pt>
                <c:pt idx="64">
                  <c:v>73490</c:v>
                </c:pt>
                <c:pt idx="65">
                  <c:v>74791</c:v>
                </c:pt>
                <c:pt idx="66">
                  <c:v>76115</c:v>
                </c:pt>
                <c:pt idx="67">
                  <c:v>77454</c:v>
                </c:pt>
                <c:pt idx="68">
                  <c:v>78824</c:v>
                </c:pt>
                <c:pt idx="69">
                  <c:v>80245</c:v>
                </c:pt>
                <c:pt idx="70">
                  <c:v>81638</c:v>
                </c:pt>
                <c:pt idx="71">
                  <c:v>83105</c:v>
                </c:pt>
                <c:pt idx="72">
                  <c:v>84639</c:v>
                </c:pt>
                <c:pt idx="73">
                  <c:v>86142</c:v>
                </c:pt>
                <c:pt idx="74">
                  <c:v>87688</c:v>
                </c:pt>
                <c:pt idx="75">
                  <c:v>89307</c:v>
                </c:pt>
                <c:pt idx="76">
                  <c:v>90981</c:v>
                </c:pt>
                <c:pt idx="77">
                  <c:v>92727</c:v>
                </c:pt>
                <c:pt idx="78">
                  <c:v>94513</c:v>
                </c:pt>
                <c:pt idx="79">
                  <c:v>96384</c:v>
                </c:pt>
                <c:pt idx="80">
                  <c:v>98353</c:v>
                </c:pt>
                <c:pt idx="81">
                  <c:v>100421</c:v>
                </c:pt>
                <c:pt idx="82">
                  <c:v>102580</c:v>
                </c:pt>
                <c:pt idx="83">
                  <c:v>104819</c:v>
                </c:pt>
                <c:pt idx="84">
                  <c:v>107140</c:v>
                </c:pt>
                <c:pt idx="85">
                  <c:v>109588</c:v>
                </c:pt>
                <c:pt idx="86">
                  <c:v>112053</c:v>
                </c:pt>
                <c:pt idx="87">
                  <c:v>114637</c:v>
                </c:pt>
                <c:pt idx="88">
                  <c:v>117234</c:v>
                </c:pt>
                <c:pt idx="89">
                  <c:v>119878</c:v>
                </c:pt>
                <c:pt idx="90">
                  <c:v>122512</c:v>
                </c:pt>
                <c:pt idx="91">
                  <c:v>125135</c:v>
                </c:pt>
                <c:pt idx="92">
                  <c:v>127656</c:v>
                </c:pt>
                <c:pt idx="93">
                  <c:v>129978</c:v>
                </c:pt>
                <c:pt idx="94">
                  <c:v>132075</c:v>
                </c:pt>
                <c:pt idx="95">
                  <c:v>133869</c:v>
                </c:pt>
                <c:pt idx="96">
                  <c:v>135419</c:v>
                </c:pt>
                <c:pt idx="97">
                  <c:v>136807</c:v>
                </c:pt>
                <c:pt idx="98">
                  <c:v>138028</c:v>
                </c:pt>
                <c:pt idx="99">
                  <c:v>139148</c:v>
                </c:pt>
                <c:pt idx="100">
                  <c:v>140168</c:v>
                </c:pt>
                <c:pt idx="101">
                  <c:v>141085</c:v>
                </c:pt>
                <c:pt idx="102">
                  <c:v>141910</c:v>
                </c:pt>
                <c:pt idx="103">
                  <c:v>142651</c:v>
                </c:pt>
                <c:pt idx="104">
                  <c:v>143248</c:v>
                </c:pt>
                <c:pt idx="105">
                  <c:v>143707</c:v>
                </c:pt>
                <c:pt idx="106">
                  <c:v>144039</c:v>
                </c:pt>
                <c:pt idx="107">
                  <c:v>144289</c:v>
                </c:pt>
                <c:pt idx="108">
                  <c:v>144439</c:v>
                </c:pt>
                <c:pt idx="109">
                  <c:v>144512</c:v>
                </c:pt>
                <c:pt idx="110">
                  <c:v>144555</c:v>
                </c:pt>
                <c:pt idx="111">
                  <c:v>144588</c:v>
                </c:pt>
                <c:pt idx="112">
                  <c:v>144622</c:v>
                </c:pt>
                <c:pt idx="113">
                  <c:v>144653</c:v>
                </c:pt>
                <c:pt idx="114">
                  <c:v>144669</c:v>
                </c:pt>
                <c:pt idx="115">
                  <c:v>144696</c:v>
                </c:pt>
                <c:pt idx="116">
                  <c:v>144714</c:v>
                </c:pt>
                <c:pt idx="117">
                  <c:v>144728</c:v>
                </c:pt>
                <c:pt idx="118">
                  <c:v>144746</c:v>
                </c:pt>
                <c:pt idx="119">
                  <c:v>144770</c:v>
                </c:pt>
              </c:numCache>
            </c:numRef>
          </c:yVal>
          <c:smooth val="1"/>
        </c:ser>
        <c:ser>
          <c:idx val="3"/>
          <c:order val="3"/>
          <c:tx>
            <c:v>補助線</c:v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Sheet1!$H$2:$H$3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Sheet1!$I$2:$I$3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0605232"/>
        <c:axId val="380603552"/>
      </c:scatterChart>
      <c:valAx>
        <c:axId val="380605232"/>
        <c:scaling>
          <c:orientation val="minMax"/>
          <c:max val="0.2400000000000000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0603552"/>
        <c:crosses val="autoZero"/>
        <c:crossBetween val="midCat"/>
        <c:majorUnit val="4.0000000000000008E-2"/>
      </c:valAx>
      <c:valAx>
        <c:axId val="380603552"/>
        <c:scaling>
          <c:orientation val="minMax"/>
          <c:max val="16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0605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72091572783003388"/>
          <c:y val="0.40673856477019876"/>
          <c:w val="0.21420477907877172"/>
          <c:h val="0.285198898939215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Die</a:t>
            </a:r>
            <a:r>
              <a:rPr lang="ja-JP" altLang="en-US" dirty="0"/>
              <a:t>内部粒子数</a:t>
            </a:r>
            <a:r>
              <a:rPr lang="ja-JP" altLang="en-US" dirty="0" smtClean="0"/>
              <a:t>の推移</a:t>
            </a:r>
            <a:endParaRPr lang="ja-JP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1500/1500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1500/3000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15</c:v>
                </c:pt>
                <c:pt idx="2">
                  <c:v>1774</c:v>
                </c:pt>
                <c:pt idx="3">
                  <c:v>4344</c:v>
                </c:pt>
                <c:pt idx="4">
                  <c:v>6416</c:v>
                </c:pt>
                <c:pt idx="5">
                  <c:v>9112</c:v>
                </c:pt>
                <c:pt idx="6">
                  <c:v>11871</c:v>
                </c:pt>
                <c:pt idx="7">
                  <c:v>14638</c:v>
                </c:pt>
                <c:pt idx="8">
                  <c:v>17457</c:v>
                </c:pt>
                <c:pt idx="9">
                  <c:v>20288</c:v>
                </c:pt>
                <c:pt idx="10">
                  <c:v>23148</c:v>
                </c:pt>
                <c:pt idx="11">
                  <c:v>25993</c:v>
                </c:pt>
                <c:pt idx="12">
                  <c:v>28850</c:v>
                </c:pt>
                <c:pt idx="13">
                  <c:v>31613</c:v>
                </c:pt>
                <c:pt idx="14">
                  <c:v>34364</c:v>
                </c:pt>
                <c:pt idx="15">
                  <c:v>37064</c:v>
                </c:pt>
                <c:pt idx="16">
                  <c:v>39700</c:v>
                </c:pt>
                <c:pt idx="17">
                  <c:v>42278</c:v>
                </c:pt>
                <c:pt idx="18">
                  <c:v>44810</c:v>
                </c:pt>
                <c:pt idx="19">
                  <c:v>47268</c:v>
                </c:pt>
                <c:pt idx="20">
                  <c:v>49664</c:v>
                </c:pt>
                <c:pt idx="21">
                  <c:v>52003</c:v>
                </c:pt>
                <c:pt idx="22">
                  <c:v>54284</c:v>
                </c:pt>
                <c:pt idx="23">
                  <c:v>56517</c:v>
                </c:pt>
                <c:pt idx="24">
                  <c:v>58707</c:v>
                </c:pt>
                <c:pt idx="25">
                  <c:v>60863</c:v>
                </c:pt>
                <c:pt idx="26">
                  <c:v>62935</c:v>
                </c:pt>
                <c:pt idx="27">
                  <c:v>65006</c:v>
                </c:pt>
                <c:pt idx="28">
                  <c:v>67012</c:v>
                </c:pt>
                <c:pt idx="29">
                  <c:v>68960</c:v>
                </c:pt>
                <c:pt idx="30">
                  <c:v>70851</c:v>
                </c:pt>
                <c:pt idx="31">
                  <c:v>72746</c:v>
                </c:pt>
                <c:pt idx="32">
                  <c:v>74605</c:v>
                </c:pt>
                <c:pt idx="33">
                  <c:v>76403</c:v>
                </c:pt>
                <c:pt idx="34">
                  <c:v>78102</c:v>
                </c:pt>
                <c:pt idx="35">
                  <c:v>79503</c:v>
                </c:pt>
                <c:pt idx="36">
                  <c:v>80819</c:v>
                </c:pt>
                <c:pt idx="37">
                  <c:v>82093</c:v>
                </c:pt>
                <c:pt idx="38">
                  <c:v>83338</c:v>
                </c:pt>
                <c:pt idx="39">
                  <c:v>84543</c:v>
                </c:pt>
                <c:pt idx="40">
                  <c:v>85796</c:v>
                </c:pt>
                <c:pt idx="41">
                  <c:v>87029</c:v>
                </c:pt>
                <c:pt idx="42">
                  <c:v>88267</c:v>
                </c:pt>
                <c:pt idx="43">
                  <c:v>89479</c:v>
                </c:pt>
                <c:pt idx="44">
                  <c:v>90694</c:v>
                </c:pt>
                <c:pt idx="45">
                  <c:v>91915</c:v>
                </c:pt>
                <c:pt idx="46">
                  <c:v>93124</c:v>
                </c:pt>
                <c:pt idx="47">
                  <c:v>94324</c:v>
                </c:pt>
                <c:pt idx="48">
                  <c:v>95511</c:v>
                </c:pt>
                <c:pt idx="49">
                  <c:v>96709</c:v>
                </c:pt>
                <c:pt idx="50">
                  <c:v>97902</c:v>
                </c:pt>
                <c:pt idx="51">
                  <c:v>99127</c:v>
                </c:pt>
                <c:pt idx="52">
                  <c:v>100336</c:v>
                </c:pt>
                <c:pt idx="53">
                  <c:v>101550</c:v>
                </c:pt>
                <c:pt idx="54">
                  <c:v>102779</c:v>
                </c:pt>
                <c:pt idx="55">
                  <c:v>104022</c:v>
                </c:pt>
                <c:pt idx="56">
                  <c:v>105273</c:v>
                </c:pt>
                <c:pt idx="57">
                  <c:v>106535</c:v>
                </c:pt>
                <c:pt idx="58">
                  <c:v>107807</c:v>
                </c:pt>
                <c:pt idx="59">
                  <c:v>109106</c:v>
                </c:pt>
                <c:pt idx="60">
                  <c:v>110402</c:v>
                </c:pt>
                <c:pt idx="61">
                  <c:v>111722</c:v>
                </c:pt>
                <c:pt idx="62">
                  <c:v>113040</c:v>
                </c:pt>
                <c:pt idx="63">
                  <c:v>114358</c:v>
                </c:pt>
                <c:pt idx="64">
                  <c:v>115705</c:v>
                </c:pt>
                <c:pt idx="65">
                  <c:v>117049</c:v>
                </c:pt>
                <c:pt idx="66">
                  <c:v>118430</c:v>
                </c:pt>
                <c:pt idx="67">
                  <c:v>119811</c:v>
                </c:pt>
                <c:pt idx="68">
                  <c:v>121196</c:v>
                </c:pt>
                <c:pt idx="69">
                  <c:v>122649</c:v>
                </c:pt>
                <c:pt idx="70">
                  <c:v>124086</c:v>
                </c:pt>
                <c:pt idx="71">
                  <c:v>125546</c:v>
                </c:pt>
                <c:pt idx="72">
                  <c:v>127063</c:v>
                </c:pt>
                <c:pt idx="73">
                  <c:v>128568</c:v>
                </c:pt>
                <c:pt idx="74">
                  <c:v>130117</c:v>
                </c:pt>
                <c:pt idx="75">
                  <c:v>131739</c:v>
                </c:pt>
                <c:pt idx="76">
                  <c:v>133359</c:v>
                </c:pt>
                <c:pt idx="77">
                  <c:v>135010</c:v>
                </c:pt>
                <c:pt idx="78">
                  <c:v>136645</c:v>
                </c:pt>
                <c:pt idx="79">
                  <c:v>138261</c:v>
                </c:pt>
                <c:pt idx="80">
                  <c:v>139804</c:v>
                </c:pt>
                <c:pt idx="81">
                  <c:v>141244</c:v>
                </c:pt>
                <c:pt idx="82">
                  <c:v>142458</c:v>
                </c:pt>
                <c:pt idx="83">
                  <c:v>143366</c:v>
                </c:pt>
                <c:pt idx="84">
                  <c:v>144012</c:v>
                </c:pt>
                <c:pt idx="85">
                  <c:v>144472</c:v>
                </c:pt>
                <c:pt idx="86">
                  <c:v>144731</c:v>
                </c:pt>
                <c:pt idx="87">
                  <c:v>144841</c:v>
                </c:pt>
                <c:pt idx="88">
                  <c:v>144907</c:v>
                </c:pt>
                <c:pt idx="89">
                  <c:v>144948</c:v>
                </c:pt>
                <c:pt idx="90">
                  <c:v>144993</c:v>
                </c:pt>
                <c:pt idx="91">
                  <c:v>145023</c:v>
                </c:pt>
                <c:pt idx="92">
                  <c:v>145055</c:v>
                </c:pt>
                <c:pt idx="93">
                  <c:v>145079</c:v>
                </c:pt>
                <c:pt idx="94">
                  <c:v>145099</c:v>
                </c:pt>
                <c:pt idx="95">
                  <c:v>145117</c:v>
                </c:pt>
                <c:pt idx="96">
                  <c:v>145130</c:v>
                </c:pt>
                <c:pt idx="97">
                  <c:v>145154</c:v>
                </c:pt>
                <c:pt idx="98">
                  <c:v>145170</c:v>
                </c:pt>
                <c:pt idx="99">
                  <c:v>145184</c:v>
                </c:pt>
                <c:pt idx="100">
                  <c:v>145206</c:v>
                </c:pt>
                <c:pt idx="101">
                  <c:v>145222</c:v>
                </c:pt>
                <c:pt idx="102">
                  <c:v>145236</c:v>
                </c:pt>
                <c:pt idx="103">
                  <c:v>145248</c:v>
                </c:pt>
                <c:pt idx="104">
                  <c:v>145267</c:v>
                </c:pt>
                <c:pt idx="105">
                  <c:v>145283</c:v>
                </c:pt>
                <c:pt idx="106">
                  <c:v>145302</c:v>
                </c:pt>
                <c:pt idx="107">
                  <c:v>145315</c:v>
                </c:pt>
                <c:pt idx="108">
                  <c:v>145329</c:v>
                </c:pt>
                <c:pt idx="109">
                  <c:v>145347</c:v>
                </c:pt>
                <c:pt idx="110">
                  <c:v>145363</c:v>
                </c:pt>
                <c:pt idx="111">
                  <c:v>145381</c:v>
                </c:pt>
                <c:pt idx="112">
                  <c:v>145397</c:v>
                </c:pt>
                <c:pt idx="113">
                  <c:v>145412</c:v>
                </c:pt>
                <c:pt idx="114">
                  <c:v>145423</c:v>
                </c:pt>
                <c:pt idx="115">
                  <c:v>145437</c:v>
                </c:pt>
                <c:pt idx="116">
                  <c:v>145447</c:v>
                </c:pt>
                <c:pt idx="117">
                  <c:v>145459</c:v>
                </c:pt>
                <c:pt idx="118">
                  <c:v>145464</c:v>
                </c:pt>
                <c:pt idx="119">
                  <c:v>145471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1500/4500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6</c:v>
                </c:pt>
                <c:pt idx="2">
                  <c:v>1528</c:v>
                </c:pt>
                <c:pt idx="3">
                  <c:v>3262</c:v>
                </c:pt>
                <c:pt idx="4">
                  <c:v>5700</c:v>
                </c:pt>
                <c:pt idx="5">
                  <c:v>7845</c:v>
                </c:pt>
                <c:pt idx="6">
                  <c:v>10487</c:v>
                </c:pt>
                <c:pt idx="7">
                  <c:v>13110</c:v>
                </c:pt>
                <c:pt idx="8">
                  <c:v>15827</c:v>
                </c:pt>
                <c:pt idx="9">
                  <c:v>18618</c:v>
                </c:pt>
                <c:pt idx="10">
                  <c:v>21433</c:v>
                </c:pt>
                <c:pt idx="11">
                  <c:v>24256</c:v>
                </c:pt>
                <c:pt idx="12">
                  <c:v>27118</c:v>
                </c:pt>
                <c:pt idx="13">
                  <c:v>29959</c:v>
                </c:pt>
                <c:pt idx="14">
                  <c:v>32756</c:v>
                </c:pt>
                <c:pt idx="15">
                  <c:v>35514</c:v>
                </c:pt>
                <c:pt idx="16">
                  <c:v>38234</c:v>
                </c:pt>
                <c:pt idx="17">
                  <c:v>40860</c:v>
                </c:pt>
                <c:pt idx="18">
                  <c:v>43503</c:v>
                </c:pt>
                <c:pt idx="19">
                  <c:v>46037</c:v>
                </c:pt>
                <c:pt idx="20">
                  <c:v>48484</c:v>
                </c:pt>
                <c:pt idx="21">
                  <c:v>50884</c:v>
                </c:pt>
                <c:pt idx="22">
                  <c:v>53249</c:v>
                </c:pt>
                <c:pt idx="23">
                  <c:v>55536</c:v>
                </c:pt>
                <c:pt idx="24">
                  <c:v>57755</c:v>
                </c:pt>
                <c:pt idx="25">
                  <c:v>59950</c:v>
                </c:pt>
                <c:pt idx="26">
                  <c:v>62097</c:v>
                </c:pt>
                <c:pt idx="27">
                  <c:v>64214</c:v>
                </c:pt>
                <c:pt idx="28">
                  <c:v>66254</c:v>
                </c:pt>
                <c:pt idx="29">
                  <c:v>68212</c:v>
                </c:pt>
                <c:pt idx="30">
                  <c:v>70154</c:v>
                </c:pt>
                <c:pt idx="31">
                  <c:v>72073</c:v>
                </c:pt>
                <c:pt idx="32">
                  <c:v>73948</c:v>
                </c:pt>
                <c:pt idx="33">
                  <c:v>75769</c:v>
                </c:pt>
                <c:pt idx="34">
                  <c:v>77522</c:v>
                </c:pt>
                <c:pt idx="35">
                  <c:v>79032</c:v>
                </c:pt>
                <c:pt idx="36">
                  <c:v>80443</c:v>
                </c:pt>
                <c:pt idx="37">
                  <c:v>81752</c:v>
                </c:pt>
                <c:pt idx="38">
                  <c:v>83067</c:v>
                </c:pt>
                <c:pt idx="39">
                  <c:v>84364</c:v>
                </c:pt>
                <c:pt idx="40">
                  <c:v>85628</c:v>
                </c:pt>
                <c:pt idx="41">
                  <c:v>86900</c:v>
                </c:pt>
                <c:pt idx="42">
                  <c:v>88177</c:v>
                </c:pt>
                <c:pt idx="43">
                  <c:v>89445</c:v>
                </c:pt>
                <c:pt idx="44">
                  <c:v>90666</c:v>
                </c:pt>
                <c:pt idx="45">
                  <c:v>91901</c:v>
                </c:pt>
                <c:pt idx="46">
                  <c:v>93145</c:v>
                </c:pt>
                <c:pt idx="47">
                  <c:v>94391</c:v>
                </c:pt>
                <c:pt idx="48">
                  <c:v>95612</c:v>
                </c:pt>
                <c:pt idx="49">
                  <c:v>96854</c:v>
                </c:pt>
                <c:pt idx="50">
                  <c:v>98093</c:v>
                </c:pt>
                <c:pt idx="51">
                  <c:v>99352</c:v>
                </c:pt>
                <c:pt idx="52">
                  <c:v>100603</c:v>
                </c:pt>
                <c:pt idx="53">
                  <c:v>101845</c:v>
                </c:pt>
                <c:pt idx="54">
                  <c:v>103101</c:v>
                </c:pt>
                <c:pt idx="55">
                  <c:v>104375</c:v>
                </c:pt>
                <c:pt idx="56">
                  <c:v>105628</c:v>
                </c:pt>
                <c:pt idx="57">
                  <c:v>106907</c:v>
                </c:pt>
                <c:pt idx="58">
                  <c:v>108193</c:v>
                </c:pt>
                <c:pt idx="59">
                  <c:v>109464</c:v>
                </c:pt>
                <c:pt idx="60">
                  <c:v>110800</c:v>
                </c:pt>
                <c:pt idx="61">
                  <c:v>112097</c:v>
                </c:pt>
                <c:pt idx="62">
                  <c:v>113404</c:v>
                </c:pt>
                <c:pt idx="63">
                  <c:v>114682</c:v>
                </c:pt>
                <c:pt idx="64">
                  <c:v>116030</c:v>
                </c:pt>
                <c:pt idx="65">
                  <c:v>117324</c:v>
                </c:pt>
                <c:pt idx="66">
                  <c:v>118654</c:v>
                </c:pt>
                <c:pt idx="67">
                  <c:v>120012</c:v>
                </c:pt>
                <c:pt idx="68">
                  <c:v>121321</c:v>
                </c:pt>
                <c:pt idx="69">
                  <c:v>122674</c:v>
                </c:pt>
                <c:pt idx="70">
                  <c:v>124044</c:v>
                </c:pt>
                <c:pt idx="71">
                  <c:v>125426</c:v>
                </c:pt>
                <c:pt idx="72">
                  <c:v>126772</c:v>
                </c:pt>
                <c:pt idx="73">
                  <c:v>128139</c:v>
                </c:pt>
                <c:pt idx="74">
                  <c:v>129529</c:v>
                </c:pt>
                <c:pt idx="75">
                  <c:v>130913</c:v>
                </c:pt>
                <c:pt idx="76">
                  <c:v>132263</c:v>
                </c:pt>
                <c:pt idx="77">
                  <c:v>133656</c:v>
                </c:pt>
                <c:pt idx="78">
                  <c:v>135039</c:v>
                </c:pt>
                <c:pt idx="79">
                  <c:v>136396</c:v>
                </c:pt>
                <c:pt idx="80">
                  <c:v>137706</c:v>
                </c:pt>
                <c:pt idx="81">
                  <c:v>138991</c:v>
                </c:pt>
                <c:pt idx="82">
                  <c:v>140200</c:v>
                </c:pt>
                <c:pt idx="83">
                  <c:v>141275</c:v>
                </c:pt>
                <c:pt idx="84">
                  <c:v>142241</c:v>
                </c:pt>
                <c:pt idx="85">
                  <c:v>143053</c:v>
                </c:pt>
                <c:pt idx="86">
                  <c:v>143721</c:v>
                </c:pt>
                <c:pt idx="87">
                  <c:v>144222</c:v>
                </c:pt>
                <c:pt idx="88">
                  <c:v>144635</c:v>
                </c:pt>
                <c:pt idx="89">
                  <c:v>144911</c:v>
                </c:pt>
                <c:pt idx="90">
                  <c:v>145077</c:v>
                </c:pt>
                <c:pt idx="91">
                  <c:v>145201</c:v>
                </c:pt>
                <c:pt idx="92">
                  <c:v>145262</c:v>
                </c:pt>
                <c:pt idx="93">
                  <c:v>145293</c:v>
                </c:pt>
                <c:pt idx="94">
                  <c:v>145327</c:v>
                </c:pt>
                <c:pt idx="95">
                  <c:v>145352</c:v>
                </c:pt>
                <c:pt idx="96">
                  <c:v>145375</c:v>
                </c:pt>
                <c:pt idx="97">
                  <c:v>145396</c:v>
                </c:pt>
                <c:pt idx="98">
                  <c:v>145415</c:v>
                </c:pt>
                <c:pt idx="99">
                  <c:v>145433</c:v>
                </c:pt>
                <c:pt idx="100">
                  <c:v>145452</c:v>
                </c:pt>
                <c:pt idx="101">
                  <c:v>145465</c:v>
                </c:pt>
                <c:pt idx="102">
                  <c:v>145488</c:v>
                </c:pt>
                <c:pt idx="103">
                  <c:v>145499</c:v>
                </c:pt>
                <c:pt idx="104">
                  <c:v>145512</c:v>
                </c:pt>
                <c:pt idx="105">
                  <c:v>145523</c:v>
                </c:pt>
                <c:pt idx="106">
                  <c:v>145539</c:v>
                </c:pt>
                <c:pt idx="107">
                  <c:v>145558</c:v>
                </c:pt>
                <c:pt idx="108">
                  <c:v>145569</c:v>
                </c:pt>
                <c:pt idx="109">
                  <c:v>145580</c:v>
                </c:pt>
                <c:pt idx="110">
                  <c:v>145599</c:v>
                </c:pt>
                <c:pt idx="111">
                  <c:v>145607</c:v>
                </c:pt>
                <c:pt idx="112">
                  <c:v>145625</c:v>
                </c:pt>
                <c:pt idx="113">
                  <c:v>145638</c:v>
                </c:pt>
                <c:pt idx="114">
                  <c:v>145651</c:v>
                </c:pt>
                <c:pt idx="115">
                  <c:v>145663</c:v>
                </c:pt>
                <c:pt idx="116">
                  <c:v>145668</c:v>
                </c:pt>
                <c:pt idx="117">
                  <c:v>145681</c:v>
                </c:pt>
                <c:pt idx="118">
                  <c:v>145694</c:v>
                </c:pt>
                <c:pt idx="119">
                  <c:v>145702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544816"/>
        <c:axId val="186545376"/>
      </c:scatterChart>
      <c:valAx>
        <c:axId val="186544816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6545376"/>
        <c:crosses val="autoZero"/>
        <c:crossBetween val="midCat"/>
        <c:majorUnit val="4.0000000000000008E-2"/>
      </c:valAx>
      <c:valAx>
        <c:axId val="18654537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6544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6226264050128"/>
          <c:y val="0.39473857803172829"/>
          <c:w val="0.24248011567391681"/>
          <c:h val="0.2555320186746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dirty="0"/>
              <a:t>Die</a:t>
            </a:r>
            <a:r>
              <a:rPr lang="ja-JP" altLang="en-US" dirty="0"/>
              <a:t>内部粒子数</a:t>
            </a:r>
            <a:r>
              <a:rPr lang="ja-JP" altLang="en-US" dirty="0" smtClean="0"/>
              <a:t>の推移</a:t>
            </a:r>
            <a:endParaRPr lang="ja-JP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1500/1500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3000/1500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1442</c:v>
                </c:pt>
                <c:pt idx="2">
                  <c:v>3115</c:v>
                </c:pt>
                <c:pt idx="3">
                  <c:v>6007</c:v>
                </c:pt>
                <c:pt idx="4">
                  <c:v>8916</c:v>
                </c:pt>
                <c:pt idx="5">
                  <c:v>11901</c:v>
                </c:pt>
                <c:pt idx="6">
                  <c:v>14867</c:v>
                </c:pt>
                <c:pt idx="7">
                  <c:v>17798</c:v>
                </c:pt>
                <c:pt idx="8">
                  <c:v>20775</c:v>
                </c:pt>
                <c:pt idx="9">
                  <c:v>23678</c:v>
                </c:pt>
                <c:pt idx="10">
                  <c:v>26584</c:v>
                </c:pt>
                <c:pt idx="11">
                  <c:v>29475</c:v>
                </c:pt>
                <c:pt idx="12">
                  <c:v>32314</c:v>
                </c:pt>
                <c:pt idx="13">
                  <c:v>35151</c:v>
                </c:pt>
                <c:pt idx="14">
                  <c:v>37986</c:v>
                </c:pt>
                <c:pt idx="15">
                  <c:v>40791</c:v>
                </c:pt>
                <c:pt idx="16">
                  <c:v>43565</c:v>
                </c:pt>
                <c:pt idx="17">
                  <c:v>46320</c:v>
                </c:pt>
                <c:pt idx="18">
                  <c:v>49074</c:v>
                </c:pt>
                <c:pt idx="19">
                  <c:v>51798</c:v>
                </c:pt>
                <c:pt idx="20">
                  <c:v>54497</c:v>
                </c:pt>
                <c:pt idx="21">
                  <c:v>57163</c:v>
                </c:pt>
                <c:pt idx="22">
                  <c:v>59781</c:v>
                </c:pt>
                <c:pt idx="23">
                  <c:v>62364</c:v>
                </c:pt>
                <c:pt idx="24">
                  <c:v>64894</c:v>
                </c:pt>
                <c:pt idx="25">
                  <c:v>67402</c:v>
                </c:pt>
                <c:pt idx="26">
                  <c:v>69863</c:v>
                </c:pt>
                <c:pt idx="27">
                  <c:v>72262</c:v>
                </c:pt>
                <c:pt idx="28">
                  <c:v>74625</c:v>
                </c:pt>
                <c:pt idx="29">
                  <c:v>76968</c:v>
                </c:pt>
                <c:pt idx="30">
                  <c:v>79259</c:v>
                </c:pt>
                <c:pt idx="31">
                  <c:v>81499</c:v>
                </c:pt>
                <c:pt idx="32">
                  <c:v>83720</c:v>
                </c:pt>
                <c:pt idx="33">
                  <c:v>85908</c:v>
                </c:pt>
                <c:pt idx="34">
                  <c:v>87937</c:v>
                </c:pt>
                <c:pt idx="35">
                  <c:v>89645</c:v>
                </c:pt>
                <c:pt idx="36">
                  <c:v>91312</c:v>
                </c:pt>
                <c:pt idx="37">
                  <c:v>92971</c:v>
                </c:pt>
                <c:pt idx="38">
                  <c:v>94624</c:v>
                </c:pt>
                <c:pt idx="39">
                  <c:v>96271</c:v>
                </c:pt>
                <c:pt idx="40">
                  <c:v>97977</c:v>
                </c:pt>
                <c:pt idx="41">
                  <c:v>99639</c:v>
                </c:pt>
                <c:pt idx="42">
                  <c:v>101345</c:v>
                </c:pt>
                <c:pt idx="43">
                  <c:v>102994</c:v>
                </c:pt>
                <c:pt idx="44">
                  <c:v>104681</c:v>
                </c:pt>
                <c:pt idx="45">
                  <c:v>106356</c:v>
                </c:pt>
                <c:pt idx="46">
                  <c:v>108040</c:v>
                </c:pt>
                <c:pt idx="47">
                  <c:v>109702</c:v>
                </c:pt>
                <c:pt idx="48">
                  <c:v>111331</c:v>
                </c:pt>
                <c:pt idx="49">
                  <c:v>113002</c:v>
                </c:pt>
                <c:pt idx="50">
                  <c:v>114631</c:v>
                </c:pt>
                <c:pt idx="51">
                  <c:v>116303</c:v>
                </c:pt>
                <c:pt idx="52">
                  <c:v>117920</c:v>
                </c:pt>
                <c:pt idx="53">
                  <c:v>119561</c:v>
                </c:pt>
                <c:pt idx="54">
                  <c:v>121196</c:v>
                </c:pt>
                <c:pt idx="55">
                  <c:v>122844</c:v>
                </c:pt>
                <c:pt idx="56">
                  <c:v>124458</c:v>
                </c:pt>
                <c:pt idx="57">
                  <c:v>126046</c:v>
                </c:pt>
                <c:pt idx="58">
                  <c:v>127624</c:v>
                </c:pt>
                <c:pt idx="59">
                  <c:v>129209</c:v>
                </c:pt>
                <c:pt idx="60">
                  <c:v>130775</c:v>
                </c:pt>
                <c:pt idx="61">
                  <c:v>132325</c:v>
                </c:pt>
                <c:pt idx="62">
                  <c:v>133855</c:v>
                </c:pt>
                <c:pt idx="63">
                  <c:v>135348</c:v>
                </c:pt>
                <c:pt idx="64">
                  <c:v>136811</c:v>
                </c:pt>
                <c:pt idx="65">
                  <c:v>138224</c:v>
                </c:pt>
                <c:pt idx="66">
                  <c:v>139549</c:v>
                </c:pt>
                <c:pt idx="67">
                  <c:v>140785</c:v>
                </c:pt>
                <c:pt idx="68">
                  <c:v>141881</c:v>
                </c:pt>
                <c:pt idx="69">
                  <c:v>142793</c:v>
                </c:pt>
                <c:pt idx="70">
                  <c:v>143539</c:v>
                </c:pt>
                <c:pt idx="71">
                  <c:v>144089</c:v>
                </c:pt>
                <c:pt idx="72">
                  <c:v>144441</c:v>
                </c:pt>
                <c:pt idx="73">
                  <c:v>144602</c:v>
                </c:pt>
                <c:pt idx="74">
                  <c:v>144667</c:v>
                </c:pt>
                <c:pt idx="75">
                  <c:v>144697</c:v>
                </c:pt>
                <c:pt idx="76">
                  <c:v>144729</c:v>
                </c:pt>
                <c:pt idx="77">
                  <c:v>144760</c:v>
                </c:pt>
                <c:pt idx="78">
                  <c:v>144784</c:v>
                </c:pt>
                <c:pt idx="79">
                  <c:v>144813</c:v>
                </c:pt>
                <c:pt idx="80">
                  <c:v>144855</c:v>
                </c:pt>
                <c:pt idx="81">
                  <c:v>144888</c:v>
                </c:pt>
                <c:pt idx="82">
                  <c:v>144913</c:v>
                </c:pt>
                <c:pt idx="83">
                  <c:v>144944</c:v>
                </c:pt>
                <c:pt idx="84">
                  <c:v>144973</c:v>
                </c:pt>
                <c:pt idx="85">
                  <c:v>144989</c:v>
                </c:pt>
                <c:pt idx="86">
                  <c:v>145018</c:v>
                </c:pt>
                <c:pt idx="87">
                  <c:v>145033</c:v>
                </c:pt>
                <c:pt idx="88">
                  <c:v>145047</c:v>
                </c:pt>
                <c:pt idx="89">
                  <c:v>145066</c:v>
                </c:pt>
                <c:pt idx="90">
                  <c:v>145084</c:v>
                </c:pt>
                <c:pt idx="91">
                  <c:v>145099</c:v>
                </c:pt>
                <c:pt idx="92">
                  <c:v>145118</c:v>
                </c:pt>
                <c:pt idx="93">
                  <c:v>145142</c:v>
                </c:pt>
                <c:pt idx="94">
                  <c:v>145166</c:v>
                </c:pt>
                <c:pt idx="95">
                  <c:v>145187</c:v>
                </c:pt>
                <c:pt idx="96">
                  <c:v>145203</c:v>
                </c:pt>
                <c:pt idx="97">
                  <c:v>145229</c:v>
                </c:pt>
                <c:pt idx="98">
                  <c:v>145242</c:v>
                </c:pt>
                <c:pt idx="99">
                  <c:v>145260</c:v>
                </c:pt>
                <c:pt idx="100">
                  <c:v>145284</c:v>
                </c:pt>
                <c:pt idx="101">
                  <c:v>145304</c:v>
                </c:pt>
                <c:pt idx="102">
                  <c:v>145315</c:v>
                </c:pt>
                <c:pt idx="103">
                  <c:v>145330</c:v>
                </c:pt>
                <c:pt idx="104">
                  <c:v>145346</c:v>
                </c:pt>
                <c:pt idx="105">
                  <c:v>145367</c:v>
                </c:pt>
                <c:pt idx="106">
                  <c:v>145379</c:v>
                </c:pt>
                <c:pt idx="107">
                  <c:v>145396</c:v>
                </c:pt>
                <c:pt idx="108">
                  <c:v>145408</c:v>
                </c:pt>
                <c:pt idx="109">
                  <c:v>145423</c:v>
                </c:pt>
                <c:pt idx="110">
                  <c:v>145439</c:v>
                </c:pt>
                <c:pt idx="111">
                  <c:v>145448</c:v>
                </c:pt>
                <c:pt idx="112">
                  <c:v>145468</c:v>
                </c:pt>
                <c:pt idx="113">
                  <c:v>145481</c:v>
                </c:pt>
                <c:pt idx="114">
                  <c:v>145496</c:v>
                </c:pt>
                <c:pt idx="115">
                  <c:v>145511</c:v>
                </c:pt>
                <c:pt idx="116">
                  <c:v>145516</c:v>
                </c:pt>
                <c:pt idx="117">
                  <c:v>145533</c:v>
                </c:pt>
                <c:pt idx="118">
                  <c:v>145544</c:v>
                </c:pt>
                <c:pt idx="119">
                  <c:v>145554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4500/1500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1477</c:v>
                </c:pt>
                <c:pt idx="2">
                  <c:v>3337</c:v>
                </c:pt>
                <c:pt idx="3">
                  <c:v>6204</c:v>
                </c:pt>
                <c:pt idx="4">
                  <c:v>9160</c:v>
                </c:pt>
                <c:pt idx="5">
                  <c:v>12162</c:v>
                </c:pt>
                <c:pt idx="6">
                  <c:v>15205</c:v>
                </c:pt>
                <c:pt idx="7">
                  <c:v>18210</c:v>
                </c:pt>
                <c:pt idx="8">
                  <c:v>21219</c:v>
                </c:pt>
                <c:pt idx="9">
                  <c:v>24191</c:v>
                </c:pt>
                <c:pt idx="10">
                  <c:v>27193</c:v>
                </c:pt>
                <c:pt idx="11">
                  <c:v>30149</c:v>
                </c:pt>
                <c:pt idx="12">
                  <c:v>33162</c:v>
                </c:pt>
                <c:pt idx="13">
                  <c:v>36184</c:v>
                </c:pt>
                <c:pt idx="14">
                  <c:v>39149</c:v>
                </c:pt>
                <c:pt idx="15">
                  <c:v>42135</c:v>
                </c:pt>
                <c:pt idx="16">
                  <c:v>45144</c:v>
                </c:pt>
                <c:pt idx="17">
                  <c:v>48113</c:v>
                </c:pt>
                <c:pt idx="18">
                  <c:v>51085</c:v>
                </c:pt>
                <c:pt idx="19">
                  <c:v>54085</c:v>
                </c:pt>
                <c:pt idx="20">
                  <c:v>57038</c:v>
                </c:pt>
                <c:pt idx="21">
                  <c:v>59977</c:v>
                </c:pt>
                <c:pt idx="22">
                  <c:v>62853</c:v>
                </c:pt>
                <c:pt idx="23">
                  <c:v>65741</c:v>
                </c:pt>
                <c:pt idx="24">
                  <c:v>68603</c:v>
                </c:pt>
                <c:pt idx="25">
                  <c:v>71392</c:v>
                </c:pt>
                <c:pt idx="26">
                  <c:v>74156</c:v>
                </c:pt>
                <c:pt idx="27">
                  <c:v>76825</c:v>
                </c:pt>
                <c:pt idx="28">
                  <c:v>79495</c:v>
                </c:pt>
                <c:pt idx="29">
                  <c:v>82135</c:v>
                </c:pt>
                <c:pt idx="30">
                  <c:v>84737</c:v>
                </c:pt>
                <c:pt idx="31">
                  <c:v>87295</c:v>
                </c:pt>
                <c:pt idx="32">
                  <c:v>89819</c:v>
                </c:pt>
                <c:pt idx="33">
                  <c:v>92335</c:v>
                </c:pt>
                <c:pt idx="34">
                  <c:v>94649</c:v>
                </c:pt>
                <c:pt idx="35">
                  <c:v>96733</c:v>
                </c:pt>
                <c:pt idx="36">
                  <c:v>98785</c:v>
                </c:pt>
                <c:pt idx="37">
                  <c:v>100845</c:v>
                </c:pt>
                <c:pt idx="38">
                  <c:v>102922</c:v>
                </c:pt>
                <c:pt idx="39">
                  <c:v>104967</c:v>
                </c:pt>
                <c:pt idx="40">
                  <c:v>107027</c:v>
                </c:pt>
                <c:pt idx="41">
                  <c:v>109090</c:v>
                </c:pt>
                <c:pt idx="42">
                  <c:v>111137</c:v>
                </c:pt>
                <c:pt idx="43">
                  <c:v>113210</c:v>
                </c:pt>
                <c:pt idx="44">
                  <c:v>115236</c:v>
                </c:pt>
                <c:pt idx="45">
                  <c:v>117295</c:v>
                </c:pt>
                <c:pt idx="46">
                  <c:v>119329</c:v>
                </c:pt>
                <c:pt idx="47">
                  <c:v>121341</c:v>
                </c:pt>
                <c:pt idx="48">
                  <c:v>123352</c:v>
                </c:pt>
                <c:pt idx="49">
                  <c:v>125362</c:v>
                </c:pt>
                <c:pt idx="50">
                  <c:v>127365</c:v>
                </c:pt>
                <c:pt idx="51">
                  <c:v>129324</c:v>
                </c:pt>
                <c:pt idx="52">
                  <c:v>131278</c:v>
                </c:pt>
                <c:pt idx="53">
                  <c:v>133212</c:v>
                </c:pt>
                <c:pt idx="54">
                  <c:v>135105</c:v>
                </c:pt>
                <c:pt idx="55">
                  <c:v>136928</c:v>
                </c:pt>
                <c:pt idx="56">
                  <c:v>138746</c:v>
                </c:pt>
                <c:pt idx="57">
                  <c:v>140454</c:v>
                </c:pt>
                <c:pt idx="58">
                  <c:v>141996</c:v>
                </c:pt>
                <c:pt idx="59">
                  <c:v>143338</c:v>
                </c:pt>
                <c:pt idx="60">
                  <c:v>144313</c:v>
                </c:pt>
                <c:pt idx="61">
                  <c:v>144852</c:v>
                </c:pt>
                <c:pt idx="62">
                  <c:v>144973</c:v>
                </c:pt>
                <c:pt idx="63">
                  <c:v>144933</c:v>
                </c:pt>
                <c:pt idx="64">
                  <c:v>144907</c:v>
                </c:pt>
                <c:pt idx="65">
                  <c:v>144937</c:v>
                </c:pt>
                <c:pt idx="66">
                  <c:v>144999</c:v>
                </c:pt>
                <c:pt idx="67">
                  <c:v>145053</c:v>
                </c:pt>
                <c:pt idx="68">
                  <c:v>145097</c:v>
                </c:pt>
                <c:pt idx="69">
                  <c:v>145143</c:v>
                </c:pt>
                <c:pt idx="70">
                  <c:v>145184</c:v>
                </c:pt>
                <c:pt idx="71">
                  <c:v>145218</c:v>
                </c:pt>
                <c:pt idx="72">
                  <c:v>145261</c:v>
                </c:pt>
                <c:pt idx="73">
                  <c:v>145289</c:v>
                </c:pt>
                <c:pt idx="74">
                  <c:v>145319</c:v>
                </c:pt>
                <c:pt idx="75">
                  <c:v>145352</c:v>
                </c:pt>
                <c:pt idx="76">
                  <c:v>145375</c:v>
                </c:pt>
                <c:pt idx="77">
                  <c:v>145406</c:v>
                </c:pt>
                <c:pt idx="78">
                  <c:v>145432</c:v>
                </c:pt>
                <c:pt idx="79">
                  <c:v>145460</c:v>
                </c:pt>
                <c:pt idx="80">
                  <c:v>145483</c:v>
                </c:pt>
                <c:pt idx="81">
                  <c:v>145510</c:v>
                </c:pt>
                <c:pt idx="82">
                  <c:v>145533</c:v>
                </c:pt>
                <c:pt idx="83">
                  <c:v>145562</c:v>
                </c:pt>
                <c:pt idx="84">
                  <c:v>145587</c:v>
                </c:pt>
                <c:pt idx="85">
                  <c:v>145617</c:v>
                </c:pt>
                <c:pt idx="86">
                  <c:v>145633</c:v>
                </c:pt>
                <c:pt idx="87">
                  <c:v>145656</c:v>
                </c:pt>
                <c:pt idx="88">
                  <c:v>145676</c:v>
                </c:pt>
                <c:pt idx="89">
                  <c:v>145695</c:v>
                </c:pt>
                <c:pt idx="90">
                  <c:v>145723</c:v>
                </c:pt>
                <c:pt idx="91">
                  <c:v>145748</c:v>
                </c:pt>
                <c:pt idx="92">
                  <c:v>145765</c:v>
                </c:pt>
                <c:pt idx="93">
                  <c:v>145782</c:v>
                </c:pt>
                <c:pt idx="94">
                  <c:v>145795</c:v>
                </c:pt>
                <c:pt idx="95">
                  <c:v>145809</c:v>
                </c:pt>
                <c:pt idx="96">
                  <c:v>145829</c:v>
                </c:pt>
                <c:pt idx="97">
                  <c:v>145838</c:v>
                </c:pt>
                <c:pt idx="98">
                  <c:v>145858</c:v>
                </c:pt>
                <c:pt idx="99">
                  <c:v>145880</c:v>
                </c:pt>
                <c:pt idx="100">
                  <c:v>145898</c:v>
                </c:pt>
                <c:pt idx="101">
                  <c:v>145915</c:v>
                </c:pt>
                <c:pt idx="102">
                  <c:v>145923</c:v>
                </c:pt>
                <c:pt idx="103">
                  <c:v>145941</c:v>
                </c:pt>
                <c:pt idx="104">
                  <c:v>145949</c:v>
                </c:pt>
                <c:pt idx="105">
                  <c:v>145960</c:v>
                </c:pt>
                <c:pt idx="106">
                  <c:v>145971</c:v>
                </c:pt>
                <c:pt idx="107">
                  <c:v>145988</c:v>
                </c:pt>
                <c:pt idx="108">
                  <c:v>146005</c:v>
                </c:pt>
                <c:pt idx="109">
                  <c:v>146022</c:v>
                </c:pt>
                <c:pt idx="110">
                  <c:v>146028</c:v>
                </c:pt>
                <c:pt idx="111">
                  <c:v>146039</c:v>
                </c:pt>
                <c:pt idx="112">
                  <c:v>146050</c:v>
                </c:pt>
                <c:pt idx="113">
                  <c:v>146065</c:v>
                </c:pt>
                <c:pt idx="114">
                  <c:v>146077</c:v>
                </c:pt>
                <c:pt idx="115">
                  <c:v>146091</c:v>
                </c:pt>
                <c:pt idx="116">
                  <c:v>146099</c:v>
                </c:pt>
                <c:pt idx="117">
                  <c:v>146117</c:v>
                </c:pt>
                <c:pt idx="118">
                  <c:v>146127</c:v>
                </c:pt>
                <c:pt idx="119">
                  <c:v>146141</c:v>
                </c:pt>
              </c:numCache>
            </c:numRef>
          </c:yVal>
          <c:smooth val="1"/>
        </c:ser>
        <c:ser>
          <c:idx val="3"/>
          <c:order val="3"/>
          <c:tx>
            <c:v>補助線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round/>
              </a:ln>
              <a:effectLst/>
            </c:spPr>
          </c:dPt>
          <c:xVal>
            <c:numRef>
              <c:f>Sheet1!$H$35:$H$36</c:f>
              <c:numCache>
                <c:formatCode>General</c:formatCode>
                <c:ptCount val="2"/>
                <c:pt idx="0">
                  <c:v>0.03</c:v>
                </c:pt>
                <c:pt idx="1">
                  <c:v>0.03</c:v>
                </c:pt>
              </c:numCache>
            </c:numRef>
          </c:xVal>
          <c:yVal>
            <c:numRef>
              <c:f>Sheet1!$I$35:$I$36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ser>
          <c:idx val="4"/>
          <c:order val="4"/>
          <c:tx>
            <c:v>補助線-pestle落下終了</c:v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Sheet1!$K$35:$K$36</c:f>
              <c:numCache>
                <c:formatCode>General</c:formatCode>
                <c:ptCount val="2"/>
                <c:pt idx="0">
                  <c:v>6.6666000000000003E-2</c:v>
                </c:pt>
                <c:pt idx="1">
                  <c:v>6.6666000000000003E-2</c:v>
                </c:pt>
              </c:numCache>
            </c:numRef>
          </c:xVal>
          <c:yVal>
            <c:numRef>
              <c:f>Sheet1!$L$35:$L$36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549296"/>
        <c:axId val="186549856"/>
      </c:scatterChart>
      <c:valAx>
        <c:axId val="186549296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6549856"/>
        <c:crosses val="autoZero"/>
        <c:crossBetween val="midCat"/>
        <c:majorUnit val="4.0000000000000008E-2"/>
      </c:valAx>
      <c:valAx>
        <c:axId val="186549856"/>
        <c:scaling>
          <c:orientation val="minMax"/>
          <c:max val="16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6549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06226264050128"/>
          <c:y val="0.39473857803172829"/>
          <c:w val="0.2441916081274986"/>
          <c:h val="0.248895547348616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0.3227</cdr:x>
      <cdr:y>0.75692</cdr:y>
    </cdr:from>
    <cdr:to>
      <cdr:x>0.57783</cdr:x>
      <cdr:y>0.81949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2024064" y="2995613"/>
          <a:ext cx="160020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100"/>
            <a:t>pestle</a:t>
          </a:r>
          <a:r>
            <a:rPr lang="ja-JP" altLang="en-US" sz="1100"/>
            <a:t>落下終了時刻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0.22271</cdr:x>
      <cdr:y>0.71332</cdr:y>
    </cdr:from>
    <cdr:to>
      <cdr:x>0.32774</cdr:x>
      <cdr:y>0.76863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1272307" y="2761671"/>
          <a:ext cx="600033" cy="2141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100" dirty="0"/>
            <a:t>0.03[s]</a:t>
          </a:r>
          <a:endParaRPr lang="ja-JP" altLang="en-US" sz="1100" dirty="0"/>
        </a:p>
      </cdr:txBody>
    </cdr:sp>
  </cdr:relSizeAnchor>
  <cdr:relSizeAnchor xmlns:cdr="http://schemas.openxmlformats.org/drawingml/2006/chartDrawing">
    <cdr:from>
      <cdr:x>0.34875</cdr:x>
      <cdr:y>0.71332</cdr:y>
    </cdr:from>
    <cdr:to>
      <cdr:x>0.61743</cdr:x>
      <cdr:y>0.76863</cdr:y>
    </cdr:to>
    <cdr:sp macro="" textlink="">
      <cdr:nvSpPr>
        <cdr:cNvPr id="3" name="テキスト ボックス 1"/>
        <cdr:cNvSpPr txBox="1"/>
      </cdr:nvSpPr>
      <cdr:spPr>
        <a:xfrm xmlns:a="http://schemas.openxmlformats.org/drawingml/2006/main">
          <a:off x="1992387" y="2761671"/>
          <a:ext cx="1534953" cy="2141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ja-JP" sz="1100" dirty="0"/>
            <a:t>pestle</a:t>
          </a:r>
          <a:r>
            <a:rPr lang="ja-JP" altLang="en-US" sz="1100" dirty="0"/>
            <a:t>落下終了時刻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27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521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11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42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38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637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95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959932" y="524359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 (slow)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87624" y="5863041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Case-Stationary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では、落下中の粒子間に大きく空気が入り込んでいる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5" name="vacuum vs air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810" y="1710100"/>
            <a:ext cx="5214764" cy="348918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5504020" y="5240813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Case-Stationary</a:t>
            </a:r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345060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41029"/>
              </p:ext>
            </p:extLst>
          </p:nvPr>
        </p:nvGraphicFramePr>
        <p:xfrm>
          <a:off x="2317983" y="1961135"/>
          <a:ext cx="5835690" cy="407715"/>
        </p:xfrm>
        <a:graphic>
          <a:graphicData uri="http://schemas.openxmlformats.org/drawingml/2006/table">
            <a:tbl>
              <a:tblPr/>
              <a:tblGrid>
                <a:gridCol w="19659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/>
                <a:gridCol w="1853481"/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Case-Air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Case-Stationary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3" y="2368850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endCxn id="36" idx="0"/>
          </p:cNvCxnSpPr>
          <p:nvPr/>
        </p:nvCxnSpPr>
        <p:spPr>
          <a:xfrm>
            <a:off x="4274603" y="2378637"/>
            <a:ext cx="0" cy="236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0" y="2369663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25512"/>
              </p:ext>
            </p:extLst>
          </p:nvPr>
        </p:nvGraphicFramePr>
        <p:xfrm>
          <a:off x="1362196" y="5807013"/>
          <a:ext cx="6810205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35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26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72209"/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144770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32046" cy="1408053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90971" y="1993931"/>
            <a:ext cx="152809" cy="1052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675322"/>
              </p:ext>
            </p:extLst>
          </p:nvPr>
        </p:nvGraphicFramePr>
        <p:xfrm>
          <a:off x="395534" y="4742506"/>
          <a:ext cx="7758139" cy="893445"/>
        </p:xfrm>
        <a:graphic>
          <a:graphicData uri="http://schemas.openxmlformats.org/drawingml/2006/table">
            <a:tbl>
              <a:tblPr/>
              <a:tblGrid>
                <a:gridCol w="6591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57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393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853481"/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37012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29803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24017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21124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正方形/長方形 6"/>
          <p:cNvSpPr/>
          <p:nvPr/>
        </p:nvSpPr>
        <p:spPr>
          <a:xfrm>
            <a:off x="1326620" y="5771013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6300192" y="2368850"/>
            <a:ext cx="0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13" y="2420618"/>
            <a:ext cx="1634486" cy="227011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29" y="2430615"/>
            <a:ext cx="1624599" cy="2256388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88" y="2404850"/>
            <a:ext cx="1636570" cy="2273014"/>
          </a:xfrm>
          <a:prstGeom prst="rect">
            <a:avLst/>
          </a:prstGeom>
        </p:spPr>
      </p:pic>
      <p:sp>
        <p:nvSpPr>
          <p:cNvPr id="34" name="正方形/長方形 33"/>
          <p:cNvSpPr/>
          <p:nvPr/>
        </p:nvSpPr>
        <p:spPr>
          <a:xfrm>
            <a:off x="4249590" y="4694195"/>
            <a:ext cx="3936899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07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推移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の仕方に差がある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0416633"/>
              </p:ext>
            </p:extLst>
          </p:nvPr>
        </p:nvGraphicFramePr>
        <p:xfrm>
          <a:off x="1367644" y="1831257"/>
          <a:ext cx="6408711" cy="415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580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0887" y="342900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 </a:t>
            </a:r>
            <a:r>
              <a:rPr kumimoji="1" lang="en-US" altLang="ja-JP" sz="2000" dirty="0" smtClean="0"/>
              <a:t>Die</a:t>
            </a:r>
            <a:r>
              <a:rPr kumimoji="1" lang="ja-JP" altLang="en-US" sz="2000" dirty="0" smtClean="0"/>
              <a:t>内部粒子数の推移は</a:t>
            </a:r>
            <a:endParaRPr kumimoji="1"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55576" y="393305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Case-Vacuum - </a:t>
            </a:r>
            <a:r>
              <a:rPr kumimoji="1" lang="ja-JP" altLang="en-US" sz="2000" dirty="0" smtClean="0"/>
              <a:t>直線的に増加しつづける。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27840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・ </a:t>
            </a:r>
            <a:r>
              <a:rPr kumimoji="1" lang="en-US" altLang="ja-JP" sz="2000" dirty="0" smtClean="0"/>
              <a:t>Vacuum &gt; Air &gt; Stationary </a:t>
            </a:r>
            <a:r>
              <a:rPr kumimoji="1" lang="ja-JP" altLang="en-US" sz="2000" dirty="0" smtClean="0"/>
              <a:t>で</a:t>
            </a:r>
            <a:r>
              <a:rPr kumimoji="1" lang="en-US" altLang="ja-JP" sz="2000" dirty="0" smtClean="0"/>
              <a:t>die-filling</a:t>
            </a:r>
            <a:r>
              <a:rPr kumimoji="1" lang="ja-JP" altLang="en-US" sz="2000" dirty="0" smtClean="0"/>
              <a:t>の効率がよい</a:t>
            </a:r>
            <a:endParaRPr kumimoji="1" lang="en-US" altLang="ja-JP" sz="20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55576" y="443711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 - </a:t>
            </a:r>
            <a:r>
              <a:rPr kumimoji="1" lang="ja-JP" altLang="en-US" sz="2000" dirty="0" smtClean="0"/>
              <a:t>最初に強い引き込み、その後</a:t>
            </a:r>
            <a:r>
              <a:rPr kumimoji="1" lang="ja-JP" altLang="en-US" sz="2000" dirty="0" smtClean="0"/>
              <a:t>は気泡とのバランス</a:t>
            </a:r>
            <a:r>
              <a:rPr kumimoji="1" lang="ja-JP" altLang="en-US" sz="2000" dirty="0" smtClean="0"/>
              <a:t>で決まる。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5576" y="494258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Case-Stationary - </a:t>
            </a:r>
            <a:r>
              <a:rPr kumimoji="1" lang="ja-JP" altLang="en-US" sz="2000" dirty="0" smtClean="0"/>
              <a:t>気泡が抜けきるまで、直線的に増加しつづける。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110498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Layer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7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691152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スプラッシュが生じる</a:t>
            </a:r>
            <a:endParaRPr kumimoji="1"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9477"/>
              </p:ext>
            </p:extLst>
          </p:nvPr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2" name="テキスト ボックス 11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3" name="layer_1515-1530-15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4736" y="1873600"/>
            <a:ext cx="5165983" cy="350856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73961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下層粒子密度が小さいと、初期に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に吸い付いている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85057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81686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03848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6" name="layer_1515-1530-154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6211" y="1686848"/>
            <a:ext cx="5097940" cy="346235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400360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圧力変化が似ている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85057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81686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03848" y="5185199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pic>
        <p:nvPicPr>
          <p:cNvPr id="3" name="layer_1515-1530-1545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6211" y="1706209"/>
            <a:ext cx="5097940" cy="332516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281817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推移の仕方が重なっている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271110"/>
              </p:ext>
            </p:extLst>
          </p:nvPr>
        </p:nvGraphicFramePr>
        <p:xfrm>
          <a:off x="1835696" y="1965072"/>
          <a:ext cx="5712966" cy="3657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6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Topic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3548" y="186341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Vacuum vs Air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03548" y="291264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Density Comparison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3548" y="501109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Random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03548" y="396186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Layer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91580" y="24766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真空との比較により、</a:t>
            </a:r>
            <a:r>
              <a:rPr kumimoji="1" lang="en-US" altLang="ja-JP" sz="1400" dirty="0" smtClean="0"/>
              <a:t>suction</a:t>
            </a:r>
            <a:r>
              <a:rPr kumimoji="1" lang="ja-JP" altLang="en-US" sz="1400" dirty="0" smtClean="0"/>
              <a:t>で生じる基本的な挙動を調べる</a:t>
            </a:r>
            <a:endParaRPr kumimoji="1" lang="en-US" altLang="ja-JP" sz="1200" dirty="0" smtClean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91580" y="349741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粒子密度による差を調べる</a:t>
            </a:r>
            <a:endParaRPr kumimoji="1" lang="en-US" altLang="ja-JP" sz="1200" dirty="0" smtClean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91580" y="5567366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種類の粒子が均一に混ざっているときの挙動を調べる</a:t>
            </a:r>
            <a:endParaRPr kumimoji="1" lang="en-US" altLang="ja-JP" sz="1200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91580" y="4546643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種類の粒子が層状に重なっているときの挙動を調べる</a:t>
            </a:r>
            <a:endParaRPr kumimoji="1" lang="en-US" altLang="ja-JP" sz="1200" dirty="0" smtClean="0"/>
          </a:p>
        </p:txBody>
      </p:sp>
    </p:spTree>
    <p:extLst>
      <p:ext uri="{BB962C8B-B14F-4D97-AF65-F5344CB8AC3E}">
        <p14:creationId xmlns:p14="http://schemas.microsoft.com/office/powerpoint/2010/main" val="80552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・全て</a:t>
            </a:r>
            <a:r>
              <a:rPr kumimoji="1" lang="ja-JP" altLang="en-US" sz="1400" dirty="0"/>
              <a:t>の</a:t>
            </a:r>
            <a:r>
              <a:rPr kumimoji="1" lang="en-US" altLang="ja-JP" sz="1400" dirty="0" smtClean="0"/>
              <a:t>Case</a:t>
            </a:r>
            <a:r>
              <a:rPr kumimoji="1" lang="ja-JP" altLang="en-US" sz="1400" dirty="0" smtClean="0"/>
              <a:t>で</a:t>
            </a:r>
            <a:r>
              <a:rPr lang="ja-JP" altLang="en-US" sz="1400" dirty="0" smtClean="0"/>
              <a:t>スプラッシュが発生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下層</a:t>
            </a:r>
            <a:r>
              <a:rPr kumimoji="1" lang="ja-JP" altLang="en-US" sz="2000" dirty="0" smtClean="0"/>
              <a:t>粒子密度はスプラッシュ有無にあまり寄与していない</a:t>
            </a:r>
            <a:endParaRPr kumimoji="1" lang="en-US" altLang="ja-JP" sz="20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95536" y="3266484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内部の粒子数推移の仕方が重なっている</a:t>
            </a:r>
            <a:endParaRPr kumimoji="1" lang="en-US" altLang="ja-JP" sz="1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15516" y="368856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下層粒子は</a:t>
            </a:r>
            <a:r>
              <a:rPr kumimoji="1" lang="en-US" altLang="ja-JP" sz="2000" dirty="0" smtClean="0"/>
              <a:t>die-filling</a:t>
            </a:r>
            <a:r>
              <a:rPr kumimoji="1" lang="ja-JP" altLang="en-US" sz="2000" dirty="0" smtClean="0"/>
              <a:t>の効率にあまり関係していない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9623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71574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27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pic>
        <p:nvPicPr>
          <p:cNvPr id="5" name="layer_1515-3015-45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834" y="1905087"/>
            <a:ext cx="5169787" cy="337203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6" name="テキスト ボックス 15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のみスプラッシュが生じる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386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上層粒子密度が高いほど、気泡の抜けが早い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85057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81686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03848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pic>
        <p:nvPicPr>
          <p:cNvPr id="5" name="layer_1515-3015-451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900211"/>
            <a:ext cx="5097182" cy="332467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9647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上層粒子密度が高いほど、圧力が高まっている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485057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81686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03848" y="5325472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pic>
        <p:nvPicPr>
          <p:cNvPr id="3" name="layer_1515-3015-4515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5972" y="1898124"/>
            <a:ext cx="5092055" cy="332132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0789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0.03[s]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付近から差が出はじめる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4967968"/>
              </p:ext>
            </p:extLst>
          </p:nvPr>
        </p:nvGraphicFramePr>
        <p:xfrm>
          <a:off x="1715517" y="1891465"/>
          <a:ext cx="5712966" cy="387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9109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 Case1(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sz="1400" dirty="0" smtClean="0"/>
              <a:t>[kg/m</a:t>
            </a:r>
            <a:r>
              <a:rPr lang="en-US" altLang="ja-JP" sz="1400" baseline="30000" dirty="0" smtClean="0"/>
              <a:t>3</a:t>
            </a:r>
            <a:r>
              <a:rPr lang="en-US" altLang="ja-JP" sz="1400" dirty="0" smtClean="0"/>
              <a:t>])</a:t>
            </a:r>
            <a:r>
              <a:rPr lang="ja-JP" altLang="en-US" sz="1400" dirty="0" smtClean="0"/>
              <a:t>のみスプラッシュが発生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下層</a:t>
            </a:r>
            <a:r>
              <a:rPr kumimoji="1" lang="ja-JP" altLang="en-US" sz="2000" dirty="0" smtClean="0"/>
              <a:t>粒子密度はスプラッシュの有無にあまり寄与しない</a:t>
            </a:r>
            <a:endParaRPr kumimoji="1" lang="en-US" altLang="ja-JP" sz="20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5536" y="3266484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内部の粒子数推移の仕方に差が</a:t>
            </a:r>
            <a:r>
              <a:rPr kumimoji="1" lang="ja-JP" altLang="en-US" sz="1400" dirty="0" smtClean="0"/>
              <a:t>ある。上層粒子密度が高いほど素早く</a:t>
            </a:r>
            <a:r>
              <a:rPr kumimoji="1" lang="en-US" altLang="ja-JP" sz="1400" dirty="0" smtClean="0"/>
              <a:t>die</a:t>
            </a:r>
            <a:r>
              <a:rPr kumimoji="1" lang="ja-JP" altLang="en-US" sz="1400" dirty="0" smtClean="0"/>
              <a:t>が埋まる</a:t>
            </a:r>
            <a:endParaRPr kumimoji="1" lang="en-US" altLang="ja-JP" sz="1400" dirty="0" smtClean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15516" y="368856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上層粒子密度は</a:t>
            </a:r>
            <a:r>
              <a:rPr kumimoji="1" lang="en-US" altLang="ja-JP" sz="2000" dirty="0" smtClean="0"/>
              <a:t>die-filling</a:t>
            </a:r>
            <a:r>
              <a:rPr kumimoji="1" lang="ja-JP" altLang="en-US" sz="2000" dirty="0" smtClean="0"/>
              <a:t>のスピード向上に大きな影響をもつ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27925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 smtClean="0">
                <a:latin typeface="+mj-lt"/>
              </a:rPr>
              <a:t>Parameters</a:t>
            </a:r>
            <a:endParaRPr kumimoji="1" lang="ja-JP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Physical </a:t>
            </a:r>
            <a:r>
              <a:rPr lang="en-US" altLang="ko-KR" dirty="0"/>
              <a:t>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Calculation </a:t>
            </a:r>
            <a:r>
              <a:rPr lang="en-US" altLang="ko-KR" dirty="0"/>
              <a:t>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048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Object </a:t>
            </a:r>
            <a:r>
              <a:rPr lang="en-US" altLang="ko-KR" dirty="0"/>
              <a:t>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724" y="2924944"/>
            <a:ext cx="496855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Vacuum vs Air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/>
              <a:t>Vacuum vs </a:t>
            </a:r>
            <a:r>
              <a:rPr kumimoji="1" lang="en-US" altLang="ja-JP" dirty="0" smtClean="0"/>
              <a:t>Air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436595"/>
              </p:ext>
            </p:extLst>
          </p:nvPr>
        </p:nvGraphicFramePr>
        <p:xfrm>
          <a:off x="539552" y="3356992"/>
          <a:ext cx="7991406" cy="12452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74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49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60765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Air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Case-Stationary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Analytic</a:t>
                      </a:r>
                      <a:r>
                        <a:rPr lang="en-US" sz="11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 smtClean="0">
                          <a:effectLst/>
                        </a:rPr>
                        <a:t>DEM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1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Suction Velocity [mm/s]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uFill>
                            <a:solidFill>
                              <a:srgbClr val="FF0000"/>
                            </a:solidFill>
                          </a:uFill>
                          <a:latin typeface="+mn-lt"/>
                          <a:ea typeface="+mn-ea"/>
                        </a:rPr>
                        <a:t>300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No move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959932" y="524359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 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が一番早く充填されている</a:t>
            </a:r>
            <a:endParaRPr kumimoji="1" lang="en-US" altLang="ja-JP" dirty="0" smtClean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に粒子が一番流れ込んでいる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504020" y="5240813"/>
            <a:ext cx="173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Case-Stationary</a:t>
            </a:r>
            <a:endParaRPr kumimoji="1" lang="en-US" altLang="ja-JP" sz="1400" dirty="0"/>
          </a:p>
        </p:txBody>
      </p:sp>
      <p:pic>
        <p:nvPicPr>
          <p:cNvPr id="6" name="vacuum vs 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810" y="1684580"/>
            <a:ext cx="5214764" cy="348918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22976</TotalTime>
  <Words>709</Words>
  <Application>Microsoft Office PowerPoint</Application>
  <PresentationFormat>画面に合わせる (4:3)</PresentationFormat>
  <Paragraphs>265</Paragraphs>
  <Slides>26</Slides>
  <Notes>9</Notes>
  <HiddenSlides>1</HiddenSlides>
  <MMClips>8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26</vt:i4>
      </vt:variant>
    </vt:vector>
  </HeadingPairs>
  <TitlesOfParts>
    <vt:vector size="35" baseType="lpstr">
      <vt:lpstr>맑은 고딕</vt:lpstr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 Topic</vt:lpstr>
      <vt:lpstr>PowerPoint プレゼンテーション</vt:lpstr>
      <vt:lpstr> Physical properties</vt:lpstr>
      <vt:lpstr> Calculation conditions</vt:lpstr>
      <vt:lpstr> Object size</vt:lpstr>
      <vt:lpstr>PowerPoint プレゼンテーション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PowerPoint プレゼンテーション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598</cp:revision>
  <cp:lastPrinted>2018-09-28T07:31:10Z</cp:lastPrinted>
  <dcterms:created xsi:type="dcterms:W3CDTF">2014-04-01T16:35:38Z</dcterms:created>
  <dcterms:modified xsi:type="dcterms:W3CDTF">2018-10-22T03:39:54Z</dcterms:modified>
</cp:coreProperties>
</file>